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424" r:id="rId3"/>
    <p:sldId id="425" r:id="rId4"/>
    <p:sldId id="429" r:id="rId5"/>
    <p:sldId id="440" r:id="rId6"/>
    <p:sldId id="439" r:id="rId7"/>
    <p:sldId id="438" r:id="rId8"/>
    <p:sldId id="437" r:id="rId9"/>
    <p:sldId id="436" r:id="rId10"/>
    <p:sldId id="435" r:id="rId11"/>
    <p:sldId id="434" r:id="rId12"/>
    <p:sldId id="433" r:id="rId13"/>
    <p:sldId id="432" r:id="rId14"/>
    <p:sldId id="431" r:id="rId15"/>
    <p:sldId id="430" r:id="rId16"/>
    <p:sldId id="428" r:id="rId17"/>
    <p:sldId id="427" r:id="rId18"/>
    <p:sldId id="445" r:id="rId19"/>
    <p:sldId id="444" r:id="rId20"/>
    <p:sldId id="449" r:id="rId21"/>
    <p:sldId id="448" r:id="rId22"/>
    <p:sldId id="44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7" autoAdjust="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BEEEBCB-C169-3821-F33F-0F68D2E2D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25964831-4DB1-C320-3648-DA606F287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4D2D4F8-9BE0-22BE-E0BB-F4CFC0AC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6E52BB7-8824-F38C-467C-454A1016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ADF9F2A-0D03-05ED-A2C3-95E8A492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56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4BE2B79-CF2C-1C68-A2F8-FE2CA463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49B26849-21EB-EB92-A278-FD7444BD7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4CEE1D1-1D85-EF9D-39FF-F2780F8B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6C535D3-A19E-1467-3092-5EFE11C1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B1AF191-060A-A747-256D-D0705EB6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3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7E1B1F79-9B90-E952-A0D8-212E19678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34FCBE78-CA31-3AC4-EA2C-5E382CDF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435F1E9-A630-2C8E-2B6B-2CF5C2A0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F8E19AD-E397-4441-D637-C5D4A7F1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BF8529D-0619-19F4-0E14-FBC7B674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75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BDF9844-8228-EC98-3B27-24F6E212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D7E334A-0246-E529-2540-1A5E1CA9A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E427B72-5A7B-232C-1BB3-5A99791C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93D4B7F-8C44-1F76-C6A6-EA466DBE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88CE10E-6BBE-C5B0-2308-1C23247B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55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4FC7603-D355-3517-21BA-61905AC1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E0F322BF-3B4A-8FE4-1CF3-467E76A1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02A81A3-7E1B-F82E-7211-DEFF1EA2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5127B0D-E92F-1D10-E832-9B57E17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A509B53-9A11-0137-E312-C1CD8D36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8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14C0D49-652E-2FB8-E505-0CC59134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09CA12E-B8C9-D929-D693-9EE949180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C0254FBE-FD93-3572-864A-E4E3BC053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A70438F-43BC-DCC6-300A-EAB81FD7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3C8EB80B-FC13-74C3-D7FA-B2F4644F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72DFF3B-F4D4-E054-8F23-EC31BDA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BEED584-3A67-1212-94A5-01D6A3BC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B116E6C-ABC9-B1C2-5E85-F46E8D1C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AB64FBC9-3703-094E-5BCA-CC3CE37A3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82FF142A-824F-F7FB-4845-CD1FFFD4D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B69BB2DC-18FC-4408-2CF2-DCE0F4FDC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4713D674-3B8E-D9B0-D65A-F93C374F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3665FBA2-5192-18D3-35ED-03F8563F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47CD7B92-D6E9-8376-797C-662E7A73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79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AD32B21-DFCC-BA93-A3C8-4B8ABA3F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318FB55E-5E98-72DF-C09B-8B4846E2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62067E85-2FE7-9AE9-47AC-3661FD26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C3E2570A-A5A1-E660-1BCB-26274265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02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67714BD0-5AA8-9048-B111-E6CEAE36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D22E2CD8-A991-A3AE-55B8-C428B138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E5EEDFFA-2E12-2FC0-1B6A-BB186023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1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6A30CF8-602A-A448-97CC-EFE45950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B3B2C3D-D47D-12BF-BE3E-FC6562EA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D1596273-0AA6-3928-ED4A-D49E7DFEB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F1C75E68-2333-0764-3F6E-9D558911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D7059C6-75FD-03C5-3166-03E5FE4D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8F8E6339-32EA-B3B1-1A7B-DC8F3370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17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753D7A5-76EC-37C5-7E91-37BB0E61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CE580025-9EEE-7D27-C8E4-63C3632B7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0B88588B-1BE7-01D8-C1F4-D4A42A702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D5430C9-4618-48CD-F0ED-306F9479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A85DC1A-E7A3-0BB4-A78F-27FD1D7C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2F46A3B-0260-C468-39BB-16FFC7F0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95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FA4DCB07-E76E-4615-FC0A-92D28F58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8B206FC-BB20-0305-F838-6AFEFD711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0F75718-0EAE-F4FF-58E7-0B354B891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752D-7282-47D8-A109-95A26398A4D3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79318F0-6F64-AE83-DBA5-B53549105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F378170-1734-C80B-9E00-C6321198B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8D01-3756-40BA-8504-4E1415AA1E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86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Metin kutusu 3">
            <a:extLst>
              <a:ext uri="{FF2B5EF4-FFF2-40B4-BE49-F238E27FC236}">
                <a16:creationId xmlns:a16="http://schemas.microsoft.com/office/drawing/2014/main" xmlns="" id="{10C3AAA3-971E-CFFB-2729-83F391CF2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0"/>
            <a:ext cx="11894930" cy="670952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KIRIKKALE VALİLİĞİ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 MİLLİ EĞİTİM MÜDÜRLÜĞÜ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KIRIKKALE - </a:t>
            </a:r>
            <a:r>
              <a:rPr lang="tr-TR" altLang="tr-T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67FB5584-603A-4D32-E450-B031C6BE4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611945"/>
            <a:ext cx="1505243" cy="153337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DA87D851-060B-5712-E51C-3EAA69B4D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148" y="0"/>
            <a:ext cx="3101852" cy="275726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409478" y="3244334"/>
            <a:ext cx="737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ORTAOKUL ÖĞRENCİLERİNDE ÖFKE YÖNETİMİ VELİ SUNUMU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9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Öfkenin Belirtileri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Duygusal Belirtiler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Ergenler, küçük olaylara karşı aşırı sinirli ve kızgın olabilirler. Duygusal olarak çabuk sinirlenebilirler.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Sürekli bir huzursuzluk ve gerginlik hali görülebilir. Bu durum, öfke patlamalarına yol açabilir.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7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37260"/>
            <a:ext cx="10515600" cy="5239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Davranışsal Belirtiler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Fiziksel şiddet (yumruk atma, nesneleri fırlatma) veya sözel şiddet (hakaret, bağırma) gibi davranışlar sergileyebilirler.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olarak geri çekilme, odasına kapanma veya aile ve arkadaşlardan uzaklaşma gibi davranışlar gösterebilirler.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üyeleriyle veya arkadaşlarıyla sürekli tartışma ve kavgaya girme eğiliminde olabilirler.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Otorite figürlerine karşı isyankar ve karşıt davranışlar sergileyebilirler. Bu, öğretmenler ve ebeveynlerle çatışmalara neden olabilir.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0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08660"/>
            <a:ext cx="10515600" cy="54683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Fiziksel Belirtiler</a:t>
            </a:r>
            <a:endParaRPr lang="tr-T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Kaslarda gerginlik ve ağrılar, öfkenin fiziksel belirtileri olabilir. Ergenler, stres ve öfke nedeniyle kas gerilmesi yaşayabilirler.</a:t>
            </a:r>
          </a:p>
          <a:p>
            <a:pPr lvl="1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 anlarında kalp atış hızında artış ve aşırı terleme görülebilir.</a:t>
            </a:r>
          </a:p>
          <a:p>
            <a:pPr marL="0" indent="0">
              <a:buNone/>
            </a:pPr>
            <a:r>
              <a:rPr lang="tr-T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Psikolojik Belirtiler</a:t>
            </a:r>
            <a:endParaRPr lang="tr-T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Sürekli bir kaygı ve endişe hali, öfkenin bir yansıması olabilir. Bu durum, ergenin genel ruh halini etkileyebilir.</a:t>
            </a:r>
          </a:p>
          <a:p>
            <a:pPr lvl="1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Öfke, ergenlerde depresyon belirtilerinin bir parçası olarak da ortaya çıkabilir. Bu, kendine zarar verme düşüncelerine veya umutsuzluk hissine yol açabilir.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2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İletişim Belirtileri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Duygularını ifade etme konusunda zorluk çekebilirler. Bu, iletişim sorunlarına ve yanlış anlamalara yol açabilir.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Hakaretler, alaycı yorumlar ve agresif bir dil kullanımı öfkenin bir belirtisi olabilir.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Riskli Davranışlar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Öfke, ergenlerde riskli davranışlara yönelme (alkol kullanımı, madde kullanımı, tehlikeli davranışlar) şeklinde ortaya çıkabilir.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Kendine zarar verme düşünceleri veya davranışları, öfkenin bir sonucu olabilir.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Akademik ve Sosyal Performans Değişiklikleri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 ve stres, ergenin akademik başarısını olumsuz etkileyebilir ve derslerde başarısızlığa yol açabilir.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ilişkilerde bozulma, arkadaş çevresinden uzaklaşma ve yalnızlaşma gibi etkiler gözlemlenebilir.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3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 Anında Nasıl Davranılmalıdır?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Çocuğunuzu dikkatle dinleyin.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Onunla tartışmayın.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 nöbeti geçiriyorsa sakinleşebileceği bir odaya alın.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 bittikten sonra problem ve çözüm yolları hakkında konuşun.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46" y="1748924"/>
            <a:ext cx="5181600" cy="40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7085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Etkili İletişim İpuçları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53570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Dinleme Becerilerini Geliştirme</a:t>
            </a:r>
            <a:endParaRPr lang="tr-TR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Aktif Dinleme:</a:t>
            </a:r>
            <a:r>
              <a:rPr lang="tr-T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Ergenin söylediklerine tam olarak dikkat edin ve onları gerçekten dinlediğinizi gösterin. Göz teması kurmak, başınızı sallamak ve geri bildirimde bulunmak aktif dinlemenin bir parçasıdır.</a:t>
            </a:r>
          </a:p>
          <a:p>
            <a:pPr lvl="0"/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Kesintiye Uğratmama:</a:t>
            </a:r>
            <a:r>
              <a:rPr lang="tr-T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 konuşurken onu kesmemeye özen gösterin. Sözlerini bitirmesine izin verin ve duygularını ifade etmesi için alan tanıyın.</a:t>
            </a:r>
          </a:p>
          <a:p>
            <a:pPr marL="0" indent="0">
              <a:buNone/>
            </a:pPr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Empati ve Anlayış Gösterme</a:t>
            </a:r>
            <a:endParaRPr lang="tr-TR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Duyguları Anlama:</a:t>
            </a:r>
            <a:r>
              <a:rPr lang="tr-T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Ergenin duygularını ve bakış açısını anlamaya çalışın. Empati göstererek, onların hissettikleri şeyleri anlamaya çalışın ve bu duyguları doğrulayın.</a:t>
            </a:r>
          </a:p>
          <a:p>
            <a:pPr lvl="0"/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 Yargılardan Kaçınma:</a:t>
            </a:r>
            <a:r>
              <a:rPr lang="tr-T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Ergenlerin duygusal tepkilerini ve davranışlarını yargılamadan önce anlamaya çalışın. Ön yargılar, etkili iletişimi engelleyebilir.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0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80060"/>
            <a:ext cx="10515600" cy="56969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Açık ve Saygılı İletişim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Duyguları İfade Etme: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Kendi duygularınızı açık ve dürüst bir şekilde ifade edin, ancak bunu ergeni suçlamadan yapın. “Ben” dili kullanarak hislerinizi paylaşın (örneğin, “Bu durum beni endişelendiriyor”).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Saygılı Bir Dil Kullanma: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Saygılı ve nazik bir dil kullanarak, ergenin kendini değerli hissetmesini sağlayın. Hakaretler, küçümsemeler veya sert ifadelerden kaçının.</a:t>
            </a:r>
          </a:p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Olumlu ve Destekleyici Yaklaşımlar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Övgü ve Teşvik: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Ergenin olumlu davranışlarını ve başarılarını takdir edin. Bu, öz güvenlerini artırabilir ve motive edici olabilir.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Destekleyici Davranışlar: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Ergenin karşılaştığı zorluklar ve sorunlarla ilgili destek sunun. Problemleri birlikte çözmeye çalışın ve destekleyici bir tutum sergileyin.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23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20040"/>
            <a:ext cx="10515600" cy="585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Açık ve Anlaşılır İfade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Basit ve Net İfade: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Konuşurken basit ve net bir dil kullanın. Karışık veya belirsiz ifadelerden kaçının.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Sorularla Yönlendirme: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 düşünmeye teşvik etmek için açık uçlu sorular sorun. Bu, onların kendilerini ifade etmelerini ve düşüncelerini organize etmelerini sağlar.</a:t>
            </a:r>
          </a:p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Sınırlar ve Kurallar Belirleme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Sınırlar: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Açık ve net sınırlar koyarak, ergenin hangi davranışların kabul edilebilir olduğunu anlamasına yardımcı olun.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Tutarlılık: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Kuralları ve sınırları tutarlı bir şekilde uygulayın. Tutarlılık, güven ve öngörülebilirlik sağlar.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77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Duygusal Destek ve Güven Verme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 Alan Sağlama: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Ergenin duygusal olarak güvende hissetmesini sağlayın. Sorunlarını paylaşabileceği ve yargılanmadan konuşabileceği bir ortam oluşturun.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 Verici Yaklaşım: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Ergene, desteklendiğini ve anlaşıldığını hissettirin. Güven, etkili iletişimin temel taşlarından biridir.</a:t>
            </a:r>
          </a:p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Çatışma Yönetimi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Sakin ve Yapıcı: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Çatışma anlarında sakin kalmaya çalışın. Öfkeli veya gergin bir tutum, durumu daha da kötüleştirebilir.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Çözüm Arayışı: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Çatışmaları çözmeye çalışırken, her iki tarafın da ihtiyaçlarını ve görüşlerini dikkate alarak ortak bir çözüm arayın.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7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Zaman Ayırma ve İlgi Gösterme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Birlikte Zaman Geçirme: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Ergenle kaliteli zaman geçirin ve ortak ilgi alanlarınızı paylaşın. Bu, ilişkinizi güçlendirir ve aranızdaki bağları kuvvetlendirir.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Küçük Anlara Önem Verme: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Küçük anları kaçırmayın ve ergenin hayatındaki önemli olaylara ilgi gösterin. Bu, onların kendilerini değerli hissetmelerini sağlar.</a:t>
            </a:r>
          </a:p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Teknoloji ve Sosyal Medya Kullanımı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Medya Farkındalığı: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Ergenlerin sosyal medya kullanımı hakkında bilgi sahibi olun ve bu platformlarda yaşadıkları deneyimlere saygı gösterin.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Teknolojiyle İletişim: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Teknoloji ve sosyal medyanın rolünü anlamak ve gerektiğinde bu araçları kullanarak etkili iletişim kurmak önemlidir.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AB012B6-873D-809E-A9FD-503BAA42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9216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 Nedir?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837F562-B624-D069-BC7D-8150717C5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719216" cy="3915608"/>
          </a:xfrm>
        </p:spPr>
        <p:txBody>
          <a:bodyPr/>
          <a:lstStyle/>
          <a:p>
            <a:r>
              <a:rPr lang="tr-TR" dirty="0"/>
              <a:t>Öfke genel olarak doyurulmamış isteklere, istenmeyen sonuçlara ve karşılanmayan beklentilere verilen duygusal tepkidir. Öfke diğer</a:t>
            </a:r>
            <a:br>
              <a:rPr lang="tr-TR" dirty="0"/>
            </a:br>
            <a:r>
              <a:rPr lang="tr-TR" dirty="0"/>
              <a:t>duygular gibi son derece doğal, evrensel ve sağlıklı olarak ifade edildiğinde yapıcı ve kişilerarası iletişimi düzeltici olabilen bir duygudur. Ancak öfke kontrol edilemeyen ve yıkıcı bir bi­çimde davranışlara yansıdığında son derece tahrip edici tepkilere dönüşme potansiyeline sahiptir.</a:t>
            </a:r>
            <a:br>
              <a:rPr lang="tr-TR" dirty="0"/>
            </a:br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Evde Uygulanabilir İpuçları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Rutin Oluşturma</a:t>
            </a:r>
            <a:endParaRPr lang="tr-TR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Yapılandırılmış Günlük Program: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Düzenli Rutinler: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Ergenler için günlük programlar oluşturmak, belirsizlikleri azaltarak güvenli bir ortam sağlar. Bu, okul, ödev, egzersiz ve serbest zaman gibi aktiviteleri düzenler.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Öngörülebilirlik: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Günlük rutinler, ergenlerin ne bekleyeceklerini bilmesini sağlar ve bu da stres ve öfke seviyelerini düşürebilir.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Yönetimi: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Etkili zaman yönetimi, ergenlerin görevlerini ve sorumluluklarını düzenli bir şekilde yerine getirmelerine yardımcı olur, bu da öfkenin azalmasına katkıda bulunur.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99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Pozitif Etkileşimler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3200" b="1" dirty="0" smtClean="0"/>
              <a:t>Kaliteli </a:t>
            </a:r>
            <a:r>
              <a:rPr lang="tr-TR" sz="3200" b="1" dirty="0"/>
              <a:t>Zaman:</a:t>
            </a:r>
            <a:r>
              <a:rPr lang="tr-TR" sz="3200" dirty="0"/>
              <a:t> Ergenle kaliteli zaman geçirmeye özen gösterin. Ortak ilgi alanlarını paylaşmak ve birlikte aktiviteler yapmak, aranızdaki bağı güçlendirir.</a:t>
            </a:r>
          </a:p>
          <a:p>
            <a:pPr lvl="0"/>
            <a:r>
              <a:rPr lang="tr-TR" sz="3200" b="1" dirty="0"/>
              <a:t>Övgü ve Teşvik:</a:t>
            </a:r>
            <a:r>
              <a:rPr lang="tr-TR" sz="3200" dirty="0"/>
              <a:t> Ergenin olumlu davranışlarını takdir edin ve teşvik edin. Övgü ve destek, öz güvenlerini artırabilir ve olumlu davranışları pekiştirebilir.</a:t>
            </a:r>
          </a:p>
          <a:p>
            <a:pPr lvl="0"/>
            <a:r>
              <a:rPr lang="tr-TR" sz="3200" b="1" dirty="0"/>
              <a:t>Güvenli İletişim:</a:t>
            </a:r>
            <a:r>
              <a:rPr lang="tr-TR" sz="3200" dirty="0"/>
              <a:t> Duygularını açıkça ifade edebileceği bir ortam yaratın. Güvenli ve destekleyici bir iletişim, ergenin duygusal olarak rahatlamasına yardımcı olabilir.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07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Model Olma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Öfke </a:t>
            </a:r>
            <a:r>
              <a:rPr lang="tr-TR" b="1" dirty="0"/>
              <a:t>Yönetiminde İyi Bir Örnek Olma:</a:t>
            </a:r>
            <a:endParaRPr lang="tr-TR" dirty="0"/>
          </a:p>
          <a:p>
            <a:pPr lvl="0"/>
            <a:r>
              <a:rPr lang="tr-TR" b="1" dirty="0"/>
              <a:t>Öfke Kontrolü:</a:t>
            </a:r>
            <a:r>
              <a:rPr lang="tr-TR" dirty="0"/>
              <a:t> Kendi öfkenizi nasıl yönettiğinizi ergenlere gösterin. Sakin kalmak, yapıcı bir şekilde problem çözmek ve duygularınızı sağlıklı bir şekilde ifade etmek, onlara örnek olabilir.</a:t>
            </a:r>
          </a:p>
          <a:p>
            <a:pPr lvl="0"/>
            <a:r>
              <a:rPr lang="tr-TR" b="1" dirty="0"/>
              <a:t>Duygusal Farkındalık:</a:t>
            </a:r>
            <a:r>
              <a:rPr lang="tr-TR" dirty="0"/>
              <a:t> Kendi duygusal durumunuzu anlamak ve kontrol altında tutmak, ergenlere duygusal zekanın nasıl geliştirileceğini gösterir.</a:t>
            </a:r>
          </a:p>
          <a:p>
            <a:pPr lvl="0"/>
            <a:r>
              <a:rPr lang="tr-TR" b="1" dirty="0"/>
              <a:t>İletişim Becerileri:</a:t>
            </a:r>
            <a:r>
              <a:rPr lang="tr-TR" dirty="0"/>
              <a:t> Etkili ve saygılı iletişim kurmak, ergenlere bu becerileri öğrenmeleri için bir model sunar. Çatışmaları yapıcı bir şekilde ele almak, onlara da bu yaklaşımı öğretir.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5834063"/>
          </a:xfrm>
        </p:spPr>
        <p:txBody>
          <a:bodyPr/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Öfke, ergenlik döneminin doğal ve önemli bir parçasıdır ve bu dönemde çeşitli roller oynar. Kimlik gelişimi, duygusal dalgalanmalar, bağımsızlık arayışı ve sosyal ilişkilerdeki değişimler, öfkenin bu dönemdeki rolünü şekillendirir. </a:t>
            </a:r>
          </a:p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Ergenlerde öfkenin nedenleri, hem biyolojik hem de çevresel faktörlerden kaynaklanabilir. Bu dönemde yaşanan öfke patlamaları ve duygusal tepkiler, genellikle karmaşık bir etmenler kombinasyonunun sonucudur.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2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6172200" y="407736"/>
            <a:ext cx="5181600" cy="5769227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sz="6000" b="1" dirty="0" smtClean="0"/>
          </a:p>
          <a:p>
            <a:pPr marL="0" indent="0">
              <a:buNone/>
            </a:pPr>
            <a:r>
              <a:rPr lang="tr-T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ÖFKENİN </a:t>
            </a:r>
          </a:p>
          <a:p>
            <a:pPr marL="0" indent="0">
              <a:buNone/>
            </a:pPr>
            <a:r>
              <a:rPr lang="tr-T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NEDENLERİ</a:t>
            </a:r>
            <a:endParaRPr lang="tr-T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5" y="407736"/>
            <a:ext cx="5181600" cy="60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1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Biyolojik ve Fizyolojik Nedenler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 Değişiklikleri: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Testosteron ve östrojen gibi hormonların artışı, duygusal dalgalanmalara ve öfke patlamalarına neden olabilir.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Beyin Gelişimi: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Ergenlik döneminde beyin, özellikle duygusal kontrol ve karar verme yetenekleri açısından hala gelişim aşamasındadır. Bu, öfke ve diğer duygusal tepkilerin yönetiminde zorluk yaratabilir.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Geçmişi: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üyelerinde öfke kontrolü sorunları olan ergenler, benzer eğilimler gösterebilirler. Genetik eğilimler, bireyin öfke tepkilerini etkileyebilir.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3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Psikolojik Nedenler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Kimlik Arayışı: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Ergenler, kimliklerini bulma sürecindedir ve bu süreçte yaşadıkları belirsizlikler öfke ile ifade edilebilir.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Bağımsızlık Arayışı: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 bağımsızlıklarını ve özerkliklerini kazanma isteği, aile kuralları veya otorite figürleriyle çatışmalara yol açabilir.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Duygusal Yük: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Ergenler, duygusal yükleriyle başa çıkmakta zorlanabilirler. Bu, öfke patlamalarına ve duygusal dengesizliklere yol açabilir.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 ve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Anksiyete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stres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anksiyete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seviyeleri, öfkenin artmasına neden olabilir.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2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Sosyal ve Çevresel Nedenler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06788"/>
            <a:ext cx="10515600" cy="4351338"/>
          </a:xfrm>
        </p:spPr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Çatışmalar ve İletişim Sorunları: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içindeki çatışmalar, iletişim eksiklikleri ve disiplinsizlik, ergenlerde öfkeye neden olabilir.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Dinamikleri: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Ailedeki değişiklikler (boşanma, taşınma) veya ailenin diğer bireyleriyle yaşanan sorunlar öfkeyi tetikleyebilir.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510" y="3578068"/>
            <a:ext cx="8023031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6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Sosyal ve Çevresel Nedenler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Gruplar Arası Çatışmalar: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gruplar içindeki rekabet ve çatışmalar, öfkeye neden olabilir.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 Baskısı: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Arkadaş grubunun beklentileri ve baskıları, ergenin kendi değerleri ile uyumsuzluk yaratabilir ve öfke tepkilerini artırabilir.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Başarı: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Okulda karşılaşılan zorluklar, sınav stresleri ve performans kaygısı, öfkeye neden olabilir.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 ve Arkadaş İlişkileri: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ortamında yaşanan çatışmalar ve olumsuz ilişkiler, öfkenin bir nedeni olabilir.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6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Çevresel ve Kültürel Nedenler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Kültürel ve Toplumsal Beklentiler: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Toplumun ve kültürün belirlediği normlar ve beklentiler, ergenlerde öfkeye yol açabilir. Toplumsal baskılar ve normlar, ergenlerin kimliklerini ve kendilerini ifade etme biçimlerini etkileyebilir.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Medya: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medya ve çevrimiçi etkileşimler, kıyaslama ve sosyal baskılara neden olabilir, bu da öfkeye yol açabilir.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Medya Temsilleri: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Medyada gördükleri şiddet ve öfke temaları, ergenlerin kendi duygusal tepkilerini etkileyebilir.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3068E9-BD81-483B-AFBF-D138DDE52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0" y="6027627"/>
            <a:ext cx="665765" cy="678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3E61D53-A986-0962-ECE7-5B5073669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61" y="5874225"/>
            <a:ext cx="1051184" cy="9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5780</TotalTime>
  <Words>1549</Words>
  <Application>Microsoft Office PowerPoint</Application>
  <PresentationFormat>Geniş ekran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Teması</vt:lpstr>
      <vt:lpstr>PowerPoint Sunusu</vt:lpstr>
      <vt:lpstr>Öfke Nedir?</vt:lpstr>
      <vt:lpstr>PowerPoint Sunusu</vt:lpstr>
      <vt:lpstr>PowerPoint Sunusu</vt:lpstr>
      <vt:lpstr>1. Biyolojik ve Fizyolojik Nedenler</vt:lpstr>
      <vt:lpstr>2. Psikolojik Nedenler</vt:lpstr>
      <vt:lpstr>3. Sosyal ve Çevresel Nedenler </vt:lpstr>
      <vt:lpstr>3. Sosyal ve Çevresel Nedenler </vt:lpstr>
      <vt:lpstr>4. Çevresel ve Kültürel Nedenler</vt:lpstr>
      <vt:lpstr>Öfkenin Belirtileri</vt:lpstr>
      <vt:lpstr>PowerPoint Sunusu</vt:lpstr>
      <vt:lpstr>PowerPoint Sunusu</vt:lpstr>
      <vt:lpstr>PowerPoint Sunusu</vt:lpstr>
      <vt:lpstr>Öfke Anında Nasıl Davranılmalıdır?</vt:lpstr>
      <vt:lpstr>Etkili İletişim İpuçları</vt:lpstr>
      <vt:lpstr>PowerPoint Sunusu</vt:lpstr>
      <vt:lpstr>PowerPoint Sunusu</vt:lpstr>
      <vt:lpstr>PowerPoint Sunusu</vt:lpstr>
      <vt:lpstr>PowerPoint Sunusu</vt:lpstr>
      <vt:lpstr>Evde Uygulanabilir İpuçları</vt:lpstr>
      <vt:lpstr>2. Pozitif Etkileşimler </vt:lpstr>
      <vt:lpstr>3. Model Olma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Bireysel farklılıkların tanımını bilir.</dc:title>
  <dc:creator>RAM</dc:creator>
  <cp:lastModifiedBy>OKUL</cp:lastModifiedBy>
  <cp:revision>35</cp:revision>
  <dcterms:created xsi:type="dcterms:W3CDTF">2023-10-13T08:14:13Z</dcterms:created>
  <dcterms:modified xsi:type="dcterms:W3CDTF">2024-11-05T07:55:22Z</dcterms:modified>
</cp:coreProperties>
</file>